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3" r:id="rId3"/>
    <p:sldId id="337" r:id="rId4"/>
    <p:sldId id="322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283" r:id="rId21"/>
    <p:sldId id="289" r:id="rId22"/>
    <p:sldId id="290" r:id="rId23"/>
    <p:sldId id="288" r:id="rId24"/>
    <p:sldId id="29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5" d="100"/>
          <a:sy n="135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://youtu.be/uLxhI81Flvk?t=18m43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youtu.be/uLxhI81Flvk?t=18m43s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3" y="-1160257"/>
            <a:ext cx="9154833" cy="6303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13: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</a:t>
            </a:r>
            <a:r>
              <a:rPr lang="en-US" sz="3200" dirty="0" smtClean="0">
                <a:solidFill>
                  <a:srgbClr val="EBF1DE"/>
                </a:solidFill>
              </a:rPr>
              <a:t>h Mining (Supersized)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Shot 2015-02-24 at 10.06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6" y="100495"/>
            <a:ext cx="4639866" cy="277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9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24 at 10.0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3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29200" y="438150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/uLxhI81Flvk?t=18m43s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3258"/>
            <a:ext cx="8229600" cy="857250"/>
          </a:xfrm>
        </p:spPr>
        <p:txBody>
          <a:bodyPr/>
          <a:lstStyle/>
          <a:p>
            <a:r>
              <a:rPr lang="en-US" dirty="0" smtClean="0"/>
              <a:t>Selfish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Quiz 2</a:t>
            </a:r>
            <a:r>
              <a:rPr lang="en-US" dirty="0" smtClean="0">
                <a:solidFill>
                  <a:srgbClr val="0000FF"/>
                </a:solidFill>
              </a:rPr>
              <a:t> [Spurlock Video]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b="1" i="1" dirty="0" smtClean="0"/>
              <a:t>Quiz 2 Discussion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Selfish 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</a:t>
            </a:r>
            <a:r>
              <a:rPr lang="en-US" b="1" dirty="0" smtClean="0"/>
              <a:t>Thursday 5 </a:t>
            </a:r>
            <a:r>
              <a:rPr lang="en-US" b="1" dirty="0" smtClean="0"/>
              <a:t>March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10882" y="249288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/uLxhI81Flvk?t=18m43s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889000"/>
            <a:ext cx="5829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2-24 at 10.0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0" y="127000"/>
            <a:ext cx="252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0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2-24 at 10.05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1"/>
          <a:stretch/>
        </p:blipFill>
        <p:spPr>
          <a:xfrm>
            <a:off x="0" y="0"/>
            <a:ext cx="9144000" cy="1480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01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2-24 at 10.06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5929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23583</TotalTime>
  <Words>163</Words>
  <Application>Microsoft Macintosh PowerPoint</Application>
  <PresentationFormat>On-screen Show (16:9)</PresentationFormat>
  <Paragraphs>55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Selfish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 Miners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270</cp:revision>
  <cp:lastPrinted>2015-02-25T18:26:59Z</cp:lastPrinted>
  <dcterms:created xsi:type="dcterms:W3CDTF">2015-01-10T23:57:16Z</dcterms:created>
  <dcterms:modified xsi:type="dcterms:W3CDTF">2015-02-25T18:49:51Z</dcterms:modified>
</cp:coreProperties>
</file>